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_rels/slideMaster1.xml.rels" ContentType="application/vnd.openxmlformats-package.relationships+xml"/>
  <Override PartName="/ppt/theme/theme1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_rels/slideLayout9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12.xml.rels" ContentType="application/vnd.openxmlformats-package.relationships+xml"/>
  <Override PartName="/ppt/_rels/presentation.xml.rels" ContentType="application/vnd.openxmlformats-package.relationships+xml"/>
  <Override PartName="/ppt/slides/slide9.xml" ContentType="application/vnd.openxmlformats-officedocument.presentationml.slid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2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8.xml.rels" ContentType="application/vnd.openxmlformats-package.relationships+xml"/>
  <Override PartName="/ppt/slides/_rels/slide10.xml.rels" ContentType="application/vnd.openxmlformats-package.relationships+xml"/>
  <Override PartName="/ppt/slides/_rels/slide11.xml.rels" ContentType="application/vnd.openxmlformats-package.relationships+xml"/>
  <Override PartName="/ppt/slides/_rels/slide12.xml.rels" ContentType="application/vnd.openxmlformats-package.relationships+xml"/>
  <Override PartName="/ppt/slides/_rels/slide13.xml.rels" ContentType="application/vnd.openxmlformats-package.relationships+xml"/>
  <Override PartName="/ppt/slides/_rels/slide14.xml.rels" ContentType="application/vnd.openxmlformats-package.relationships+xml"/>
  <Override PartName="/ppt/slides/_rels/slide15.xml.rels" ContentType="application/vnd.openxmlformats-package.relationships+xml"/>
  <Override PartName="/ppt/slides/_rels/slide16.xml.rels" ContentType="application/vnd.openxmlformats-package.relationships+xml"/>
  <Override PartName="/ppt/media/image9.png" ContentType="image/png"/>
  <Override PartName="/ppt/media/image1.png" ContentType="image/png"/>
  <Override PartName="/ppt/media/image2.png" ContentType="image/png"/>
  <Override PartName="/ppt/media/image3.png" ContentType="image/png"/>
  <Override PartName="/ppt/media/image4.png" ContentType="image/png"/>
  <Override PartName="/ppt/media/image5.png" ContentType="image/png"/>
  <Override PartName="/ppt/media/image6.png" ContentType="image/png"/>
  <Override PartName="/ppt/media/image7.png" ContentType="image/png"/>
  <Override PartName="/ppt/media/image8.png" ContentType="image/png"/>
  <Override PartName="/ppt/media/image10.png" ContentType="image/png"/>
  <Override PartName="/ppt/media/image11.png" ContentType="image/png"/>
  <Override PartName="/ppt/media/image12.png" ContentType="image/png"/>
  <Override PartName="/ppt/media/image13.png" ContentType="image/png"/>
  <Override PartName="/ppt/media/image14.jpeg" ContentType="image/jpeg"/>
  <Override PartName="/ppt/media/image15.png" ContentType="image/png"/>
  <Override PartName="/ppt/media/image16.png" ContentType="image/png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</p:sldIdLst>
  <p:sldSz cx="10077450" cy="5668962"/>
  <p:notesSz cx="7772400" cy="100584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<Relationship Id="rId15" Type="http://schemas.openxmlformats.org/officeDocument/2006/relationships/slide" Target="slides/slide13.xml"/><Relationship Id="rId16" Type="http://schemas.openxmlformats.org/officeDocument/2006/relationships/slide" Target="slides/slide14.xml"/><Relationship Id="rId17" Type="http://schemas.openxmlformats.org/officeDocument/2006/relationships/slide" Target="slides/slide15.xml"/><Relationship Id="rId18" Type="http://schemas.openxmlformats.org/officeDocument/2006/relationships/slide" Target="slides/slide16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4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3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0" name="PlaceHolder 5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3"/>
          <p:cNvSpPr>
            <a:spLocks noGrp="1"/>
          </p:cNvSpPr>
          <p:nvPr>
            <p:ph type="body"/>
          </p:nvPr>
        </p:nvSpPr>
        <p:spPr>
          <a:xfrm>
            <a:off x="357012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4" name="PlaceHolder 4"/>
          <p:cNvSpPr>
            <a:spLocks noGrp="1"/>
          </p:cNvSpPr>
          <p:nvPr>
            <p:ph type="body"/>
          </p:nvPr>
        </p:nvSpPr>
        <p:spPr>
          <a:xfrm>
            <a:off x="6636240" y="13262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5" name="PlaceHolder 5"/>
          <p:cNvSpPr>
            <a:spLocks noGrp="1"/>
          </p:cNvSpPr>
          <p:nvPr>
            <p:ph type="body"/>
          </p:nvPr>
        </p:nvSpPr>
        <p:spPr>
          <a:xfrm>
            <a:off x="5036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6"/>
          <p:cNvSpPr>
            <a:spLocks noGrp="1"/>
          </p:cNvSpPr>
          <p:nvPr>
            <p:ph type="body"/>
          </p:nvPr>
        </p:nvSpPr>
        <p:spPr>
          <a:xfrm>
            <a:off x="357012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7"/>
          <p:cNvSpPr>
            <a:spLocks noGrp="1"/>
          </p:cNvSpPr>
          <p:nvPr>
            <p:ph type="body"/>
          </p:nvPr>
        </p:nvSpPr>
        <p:spPr>
          <a:xfrm>
            <a:off x="6636240" y="3043440"/>
            <a:ext cx="291996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subTitle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ceHolder 1"/>
          <p:cNvSpPr>
            <a:spLocks noGrp="1"/>
          </p:cNvSpPr>
          <p:nvPr>
            <p:ph type="subTitle"/>
          </p:nvPr>
        </p:nvSpPr>
        <p:spPr>
          <a:xfrm>
            <a:off x="503640" y="226080"/>
            <a:ext cx="9069120" cy="4386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8" name="PlaceHolder 4"/>
          <p:cNvSpPr>
            <a:spLocks noGrp="1"/>
          </p:cNvSpPr>
          <p:nvPr>
            <p:ph type="body"/>
          </p:nvPr>
        </p:nvSpPr>
        <p:spPr>
          <a:xfrm>
            <a:off x="5150880" y="30434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0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3"/>
          <p:cNvSpPr>
            <a:spLocks noGrp="1"/>
          </p:cNvSpPr>
          <p:nvPr>
            <p:ph type="body"/>
          </p:nvPr>
        </p:nvSpPr>
        <p:spPr>
          <a:xfrm>
            <a:off x="5150880" y="1326240"/>
            <a:ext cx="442548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2" name="PlaceHolder 4"/>
          <p:cNvSpPr>
            <a:spLocks noGrp="1"/>
          </p:cNvSpPr>
          <p:nvPr>
            <p:ph type="body"/>
          </p:nvPr>
        </p:nvSpPr>
        <p:spPr>
          <a:xfrm>
            <a:off x="503640" y="3043440"/>
            <a:ext cx="9069120" cy="15678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503640" y="226080"/>
            <a:ext cx="9069120" cy="94608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body"/>
          </p:nvPr>
        </p:nvSpPr>
        <p:spPr>
          <a:xfrm>
            <a:off x="503640" y="1326240"/>
            <a:ext cx="9069120" cy="32875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ffffff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ffffff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0.png"/><Relationship Id="rId2" Type="http://schemas.openxmlformats.org/officeDocument/2006/relationships/slideLayout" Target="../slideLayouts/slideLayout1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1.png"/><Relationship Id="rId2" Type="http://schemas.openxmlformats.org/officeDocument/2006/relationships/slideLayout" Target="../slideLayouts/slideLayout1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1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1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.xml"/>
</Relationships>
</file>

<file path=ppt/slides/_rels/slide15.xml.rels><?xml version="1.0" encoding="UTF-8"?>
<Relationships xmlns="http://schemas.openxmlformats.org/package/2006/relationships"><Relationship Id="rId1" Type="http://schemas.openxmlformats.org/officeDocument/2006/relationships/image" Target="../media/image15.png"/><Relationship Id="rId2" Type="http://schemas.openxmlformats.org/officeDocument/2006/relationships/slideLayout" Target="../slideLayouts/slideLayout1.xml"/>
</Relationships>
</file>

<file path=ppt/slides/_rels/slide16.xml.rels><?xml version="1.0" encoding="UTF-8"?>
<Relationships xmlns="http://schemas.openxmlformats.org/package/2006/relationships"><Relationship Id="rId1" Type="http://schemas.openxmlformats.org/officeDocument/2006/relationships/image" Target="../media/image16.png"/><Relationship Id="rId2" Type="http://schemas.openxmlformats.org/officeDocument/2006/relationships/slideLayout" Target="../slideLayouts/slideLayout1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2.pn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slideLayout" Target="../slideLayouts/slideLayout1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4.png"/><Relationship Id="rId2" Type="http://schemas.openxmlformats.org/officeDocument/2006/relationships/slideLayout" Target="../slideLayouts/slideLayout1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6.png"/><Relationship Id="rId2" Type="http://schemas.openxmlformats.org/officeDocument/2006/relationships/slideLayout" Target="../slideLayouts/slideLayout1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8.png"/><Relationship Id="rId2" Type="http://schemas.openxmlformats.org/officeDocument/2006/relationships/slideLayout" Target="../slideLayouts/slideLayout1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slideLayout" Target="../slideLayouts/slideLayout1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CustomShape 1"/>
          <p:cNvSpPr/>
          <p:nvPr/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9" name="CustomShape 2"/>
          <p:cNvSpPr/>
          <p:nvPr/>
        </p:nvSpPr>
        <p:spPr>
          <a:xfrm>
            <a:off x="503640" y="1326240"/>
            <a:ext cx="906696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0" name="" descr=""/>
          <p:cNvPicPr/>
          <p:nvPr/>
        </p:nvPicPr>
        <p:blipFill>
          <a:blip r:embed="rId1"/>
          <a:stretch/>
        </p:blipFill>
        <p:spPr>
          <a:xfrm>
            <a:off x="1069920" y="7560"/>
            <a:ext cx="7999920" cy="56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" name="" descr=""/>
          <p:cNvPicPr/>
          <p:nvPr/>
        </p:nvPicPr>
        <p:blipFill>
          <a:blip r:embed="rId1"/>
          <a:stretch/>
        </p:blipFill>
        <p:spPr>
          <a:xfrm>
            <a:off x="28440" y="7920"/>
            <a:ext cx="10077120" cy="566820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29" dur="indefinite" restart="never" nodeType="tmRoot">
          <p:childTnLst>
            <p:seq>
              <p:cTn id="3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CustomShape 1"/>
          <p:cNvSpPr/>
          <p:nvPr/>
        </p:nvSpPr>
        <p:spPr>
          <a:xfrm>
            <a:off x="503640" y="225720"/>
            <a:ext cx="9066960" cy="945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56" name="CustomShape 2"/>
          <p:cNvSpPr/>
          <p:nvPr/>
        </p:nvSpPr>
        <p:spPr>
          <a:xfrm>
            <a:off x="503640" y="1326240"/>
            <a:ext cx="9066960" cy="328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57" name="" descr=""/>
          <p:cNvPicPr/>
          <p:nvPr/>
        </p:nvPicPr>
        <p:blipFill>
          <a:blip r:embed="rId1"/>
          <a:stretch/>
        </p:blipFill>
        <p:spPr>
          <a:xfrm>
            <a:off x="1069920" y="7560"/>
            <a:ext cx="7999920" cy="566712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1" dur="indefinite" restart="never" nodeType="tmRoot">
          <p:childTnLst>
            <p:seq>
              <p:cTn id="3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" descr=""/>
          <p:cNvPicPr/>
          <p:nvPr/>
        </p:nvPicPr>
        <p:blipFill>
          <a:blip r:embed="rId1"/>
          <a:stretch/>
        </p:blipFill>
        <p:spPr>
          <a:xfrm>
            <a:off x="0" y="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" descr=""/>
          <p:cNvPicPr/>
          <p:nvPr/>
        </p:nvPicPr>
        <p:blipFill>
          <a:blip r:embed="rId1"/>
          <a:stretch/>
        </p:blipFill>
        <p:spPr>
          <a:xfrm>
            <a:off x="6480" y="648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" name="" descr=""/>
          <p:cNvPicPr/>
          <p:nvPr/>
        </p:nvPicPr>
        <p:blipFill>
          <a:blip r:embed="rId1"/>
          <a:stretch/>
        </p:blipFill>
        <p:spPr>
          <a:xfrm>
            <a:off x="0" y="144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" descr=""/>
          <p:cNvPicPr/>
          <p:nvPr/>
        </p:nvPicPr>
        <p:blipFill>
          <a:blip r:embed="rId1"/>
          <a:stretch/>
        </p:blipFill>
        <p:spPr>
          <a:xfrm>
            <a:off x="360" y="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" descr=""/>
          <p:cNvPicPr/>
          <p:nvPr/>
        </p:nvPicPr>
        <p:blipFill>
          <a:blip r:embed="rId1"/>
          <a:stretch/>
        </p:blipFill>
        <p:spPr>
          <a:xfrm>
            <a:off x="360" y="720"/>
            <a:ext cx="10076760" cy="56674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</TotalTime>
  <Application>LibreOffice/6.0.1.1$Windows_X86_64 LibreOffice_project/60bfb1526849283ce2491346ed2aa51c465abfe6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2019-02-04T08:01:19Z</dcterms:created>
  <dc:creator/>
  <dc:description/>
  <dc:language>en-US</dc:language>
  <cp:lastModifiedBy/>
  <dcterms:modified xsi:type="dcterms:W3CDTF">2019-02-04T09:11:25Z</dcterms:modified>
  <cp:revision>9</cp:revision>
  <dc:subject/>
  <dc:title/>
</cp:coreProperties>
</file>